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</p:sldIdLst>
  <p:sldSz cx="5143500" cy="9144000" type="screen16x9"/>
  <p:notesSz cx="6858000" cy="9144000"/>
  <p:defaultTextStyle>
    <a:defPPr>
      <a:defRPr lang="en-US"/>
    </a:defPPr>
    <a:lvl1pPr marL="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1pPr>
    <a:lvl2pPr marL="8161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2pPr>
    <a:lvl3pPr marL="163220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3pPr>
    <a:lvl4pPr marL="24483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4pPr>
    <a:lvl5pPr marL="32644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5pPr>
    <a:lvl6pPr marL="40805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6pPr>
    <a:lvl7pPr marL="48966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7pPr>
    <a:lvl8pPr marL="571271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8pPr>
    <a:lvl9pPr marL="652882" algn="l" defTabSz="81610" rtl="0" eaLnBrk="1" latinLnBrk="0" hangingPunct="1">
      <a:defRPr sz="3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6"/>
    <p:restoredTop sz="94732"/>
  </p:normalViewPr>
  <p:slideViewPr>
    <p:cSldViewPr snapToGrid="0">
      <p:cViewPr>
        <p:scale>
          <a:sx n="200" d="100"/>
          <a:sy n="200" d="100"/>
        </p:scale>
        <p:origin x="720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49"/>
            </a:lvl1pPr>
            <a:lvl2pPr marL="257057" indent="0" algn="ctr">
              <a:buNone/>
              <a:defRPr sz="1124"/>
            </a:lvl2pPr>
            <a:lvl3pPr marL="514115" indent="0" algn="ctr">
              <a:buNone/>
              <a:defRPr sz="1012"/>
            </a:lvl3pPr>
            <a:lvl4pPr marL="771172" indent="0" algn="ctr">
              <a:buNone/>
              <a:defRPr sz="900"/>
            </a:lvl4pPr>
            <a:lvl5pPr marL="1028229" indent="0" algn="ctr">
              <a:buNone/>
              <a:defRPr sz="900"/>
            </a:lvl5pPr>
            <a:lvl6pPr marL="1285286" indent="0" algn="ctr">
              <a:buNone/>
              <a:defRPr sz="900"/>
            </a:lvl6pPr>
            <a:lvl7pPr marL="1542344" indent="0" algn="ctr">
              <a:buNone/>
              <a:defRPr sz="900"/>
            </a:lvl7pPr>
            <a:lvl8pPr marL="1799401" indent="0" algn="ctr">
              <a:buNone/>
              <a:defRPr sz="900"/>
            </a:lvl8pPr>
            <a:lvl9pPr marL="2056458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39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78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50"/>
          </a:xfrm>
        </p:spPr>
        <p:txBody>
          <a:bodyPr/>
          <a:lstStyle>
            <a:lvl1pPr marL="0" indent="0">
              <a:buNone/>
              <a:defRPr sz="1349">
                <a:solidFill>
                  <a:schemeClr val="tx1">
                    <a:tint val="82000"/>
                  </a:schemeClr>
                </a:solidFill>
              </a:defRPr>
            </a:lvl1pPr>
            <a:lvl2pPr marL="257057" indent="0">
              <a:buNone/>
              <a:defRPr sz="1124">
                <a:solidFill>
                  <a:schemeClr val="tx1">
                    <a:tint val="82000"/>
                  </a:schemeClr>
                </a:solidFill>
              </a:defRPr>
            </a:lvl2pPr>
            <a:lvl3pPr marL="514115" indent="0">
              <a:buNone/>
              <a:defRPr sz="1012">
                <a:solidFill>
                  <a:schemeClr val="tx1">
                    <a:tint val="82000"/>
                  </a:schemeClr>
                </a:solidFill>
              </a:defRPr>
            </a:lvl3pPr>
            <a:lvl4pPr marL="771172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22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286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2344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799401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6458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89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31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50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57" indent="0">
              <a:buNone/>
              <a:defRPr sz="1124" b="1"/>
            </a:lvl2pPr>
            <a:lvl3pPr marL="514115" indent="0">
              <a:buNone/>
              <a:defRPr sz="1012" b="1"/>
            </a:lvl3pPr>
            <a:lvl4pPr marL="771172" indent="0">
              <a:buNone/>
              <a:defRPr sz="900" b="1"/>
            </a:lvl4pPr>
            <a:lvl5pPr marL="1028229" indent="0">
              <a:buNone/>
              <a:defRPr sz="900" b="1"/>
            </a:lvl5pPr>
            <a:lvl6pPr marL="1285286" indent="0">
              <a:buNone/>
              <a:defRPr sz="900" b="1"/>
            </a:lvl6pPr>
            <a:lvl7pPr marL="1542344" indent="0">
              <a:buNone/>
              <a:defRPr sz="900" b="1"/>
            </a:lvl7pPr>
            <a:lvl8pPr marL="1799401" indent="0">
              <a:buNone/>
              <a:defRPr sz="900" b="1"/>
            </a:lvl8pPr>
            <a:lvl9pPr marL="2056458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50"/>
          </a:xfrm>
        </p:spPr>
        <p:txBody>
          <a:bodyPr anchor="b"/>
          <a:lstStyle>
            <a:lvl1pPr marL="0" indent="0">
              <a:buNone/>
              <a:defRPr sz="1349" b="1"/>
            </a:lvl1pPr>
            <a:lvl2pPr marL="257057" indent="0">
              <a:buNone/>
              <a:defRPr sz="1124" b="1"/>
            </a:lvl2pPr>
            <a:lvl3pPr marL="514115" indent="0">
              <a:buNone/>
              <a:defRPr sz="1012" b="1"/>
            </a:lvl3pPr>
            <a:lvl4pPr marL="771172" indent="0">
              <a:buNone/>
              <a:defRPr sz="900" b="1"/>
            </a:lvl4pPr>
            <a:lvl5pPr marL="1028229" indent="0">
              <a:buNone/>
              <a:defRPr sz="900" b="1"/>
            </a:lvl5pPr>
            <a:lvl6pPr marL="1285286" indent="0">
              <a:buNone/>
              <a:defRPr sz="900" b="1"/>
            </a:lvl6pPr>
            <a:lvl7pPr marL="1542344" indent="0">
              <a:buNone/>
              <a:defRPr sz="900" b="1"/>
            </a:lvl7pPr>
            <a:lvl8pPr marL="1799401" indent="0">
              <a:buNone/>
              <a:defRPr sz="900" b="1"/>
            </a:lvl8pPr>
            <a:lvl9pPr marL="2056458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34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69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799"/>
            </a:lvl1pPr>
            <a:lvl2pPr>
              <a:defRPr sz="1574"/>
            </a:lvl2pPr>
            <a:lvl3pPr>
              <a:defRPr sz="1349"/>
            </a:lvl3pPr>
            <a:lvl4pPr>
              <a:defRPr sz="1124"/>
            </a:lvl4pPr>
            <a:lvl5pPr>
              <a:defRPr sz="1124"/>
            </a:lvl5pPr>
            <a:lvl6pPr>
              <a:defRPr sz="1124"/>
            </a:lvl6pPr>
            <a:lvl7pPr>
              <a:defRPr sz="1124"/>
            </a:lvl7pPr>
            <a:lvl8pPr>
              <a:defRPr sz="1124"/>
            </a:lvl8pPr>
            <a:lvl9pPr>
              <a:defRPr sz="112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57" indent="0">
              <a:buNone/>
              <a:defRPr sz="787"/>
            </a:lvl2pPr>
            <a:lvl3pPr marL="514115" indent="0">
              <a:buNone/>
              <a:defRPr sz="675"/>
            </a:lvl3pPr>
            <a:lvl4pPr marL="771172" indent="0">
              <a:buNone/>
              <a:defRPr sz="562"/>
            </a:lvl4pPr>
            <a:lvl5pPr marL="1028229" indent="0">
              <a:buNone/>
              <a:defRPr sz="562"/>
            </a:lvl5pPr>
            <a:lvl6pPr marL="1285286" indent="0">
              <a:buNone/>
              <a:defRPr sz="562"/>
            </a:lvl6pPr>
            <a:lvl7pPr marL="1542344" indent="0">
              <a:buNone/>
              <a:defRPr sz="562"/>
            </a:lvl7pPr>
            <a:lvl8pPr marL="1799401" indent="0">
              <a:buNone/>
              <a:defRPr sz="562"/>
            </a:lvl8pPr>
            <a:lvl9pPr marL="2056458" indent="0">
              <a:buNone/>
              <a:defRPr sz="5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33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799"/>
            </a:lvl1pPr>
            <a:lvl2pPr marL="257057" indent="0">
              <a:buNone/>
              <a:defRPr sz="1574"/>
            </a:lvl2pPr>
            <a:lvl3pPr marL="514115" indent="0">
              <a:buNone/>
              <a:defRPr sz="1349"/>
            </a:lvl3pPr>
            <a:lvl4pPr marL="771172" indent="0">
              <a:buNone/>
              <a:defRPr sz="1124"/>
            </a:lvl4pPr>
            <a:lvl5pPr marL="1028229" indent="0">
              <a:buNone/>
              <a:defRPr sz="1124"/>
            </a:lvl5pPr>
            <a:lvl6pPr marL="1285286" indent="0">
              <a:buNone/>
              <a:defRPr sz="1124"/>
            </a:lvl6pPr>
            <a:lvl7pPr marL="1542344" indent="0">
              <a:buNone/>
              <a:defRPr sz="1124"/>
            </a:lvl7pPr>
            <a:lvl8pPr marL="1799401" indent="0">
              <a:buNone/>
              <a:defRPr sz="1124"/>
            </a:lvl8pPr>
            <a:lvl9pPr marL="2056458" indent="0">
              <a:buNone/>
              <a:defRPr sz="112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057" indent="0">
              <a:buNone/>
              <a:defRPr sz="787"/>
            </a:lvl2pPr>
            <a:lvl3pPr marL="514115" indent="0">
              <a:buNone/>
              <a:defRPr sz="675"/>
            </a:lvl3pPr>
            <a:lvl4pPr marL="771172" indent="0">
              <a:buNone/>
              <a:defRPr sz="562"/>
            </a:lvl4pPr>
            <a:lvl5pPr marL="1028229" indent="0">
              <a:buNone/>
              <a:defRPr sz="562"/>
            </a:lvl5pPr>
            <a:lvl6pPr marL="1285286" indent="0">
              <a:buNone/>
              <a:defRPr sz="562"/>
            </a:lvl6pPr>
            <a:lvl7pPr marL="1542344" indent="0">
              <a:buNone/>
              <a:defRPr sz="562"/>
            </a:lvl7pPr>
            <a:lvl8pPr marL="1799401" indent="0">
              <a:buNone/>
              <a:defRPr sz="562"/>
            </a:lvl8pPr>
            <a:lvl9pPr marL="2056458" indent="0">
              <a:buNone/>
              <a:defRPr sz="5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62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79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93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44AA9B-5CE2-CE4D-AB1F-7D6AF96E8326}" type="datetimeFigureOut">
              <a:rPr lang="pt-BR" smtClean="0"/>
              <a:t>08/12/2025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8476D0-1F33-5E48-B6A1-565E05F45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07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115" rtl="0" eaLnBrk="1" latinLnBrk="0" hangingPunct="1">
        <a:lnSpc>
          <a:spcPct val="90000"/>
        </a:lnSpc>
        <a:spcBef>
          <a:spcPct val="0"/>
        </a:spcBef>
        <a:buNone/>
        <a:defRPr sz="24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29" indent="-128529" algn="l" defTabSz="514115" rtl="0" eaLnBrk="1" latinLnBrk="0" hangingPunct="1">
        <a:lnSpc>
          <a:spcPct val="90000"/>
        </a:lnSpc>
        <a:spcBef>
          <a:spcPts val="562"/>
        </a:spcBef>
        <a:buFont typeface="Arial" panose="020B0604020202020204" pitchFamily="34" charset="0"/>
        <a:buChar char="•"/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85586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42643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3pPr>
      <a:lvl4pPr marL="899700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156758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413815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0872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7930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4987" indent="-128529" algn="l" defTabSz="514115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057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115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172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229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286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344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401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6458" algn="l" defTabSz="514115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5" y="654928"/>
            <a:ext cx="4134283" cy="851731"/>
          </a:xfrm>
        </p:spPr>
        <p:txBody>
          <a:bodyPr>
            <a:noAutofit/>
          </a:bodyPr>
          <a:lstStyle/>
          <a:p>
            <a:pPr algn="l"/>
            <a:r>
              <a:rPr lang="pt-BR" sz="2800" dirty="0" smtClean="0">
                <a:cs typeface="Times New Roman" panose="02020603050405020304" pitchFamily="18" charset="0"/>
              </a:rPr>
              <a:t>TÍTULO </a:t>
            </a:r>
            <a:r>
              <a:rPr lang="pt-BR" sz="2800" dirty="0">
                <a:cs typeface="Times New Roman" panose="02020603050405020304" pitchFamily="18" charset="0"/>
              </a:rPr>
              <a:t>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xmlns="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6" y="1455739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05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616DA9D1-F319-CED5-3DD0-2B20DC9E763B}"/>
              </a:ext>
            </a:extLst>
          </p:cNvPr>
          <p:cNvSpPr txBox="1">
            <a:spLocks/>
          </p:cNvSpPr>
          <p:nvPr/>
        </p:nvSpPr>
        <p:spPr>
          <a:xfrm>
            <a:off x="504605" y="6641897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2684718" y="8170526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1: Exemplo de como possivelmente será apresentado o pôster.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xmlns="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1722030"/>
            <a:ext cx="4134282" cy="542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Deixar um espaço reservado para os dados do autor</a:t>
            </a:r>
          </a:p>
          <a:p>
            <a:pPr algn="l"/>
            <a:r>
              <a:rPr lang="pt-BR" sz="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62C2668D-C5EB-FB31-8B0E-6DD640B8818C}"/>
              </a:ext>
            </a:extLst>
          </p:cNvPr>
          <p:cNvSpPr txBox="1">
            <a:spLocks/>
          </p:cNvSpPr>
          <p:nvPr/>
        </p:nvSpPr>
        <p:spPr>
          <a:xfrm>
            <a:off x="504605" y="5187929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8777668B-1925-606B-8CC6-F16DA552795C}"/>
              </a:ext>
            </a:extLst>
          </p:cNvPr>
          <p:cNvSpPr txBox="1">
            <a:spLocks/>
          </p:cNvSpPr>
          <p:nvPr/>
        </p:nvSpPr>
        <p:spPr>
          <a:xfrm>
            <a:off x="504605" y="3733961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xmlns="" id="{0B2D36D1-046A-2856-0EF4-C7CC5E07D4C2}"/>
              </a:ext>
            </a:extLst>
          </p:cNvPr>
          <p:cNvSpPr txBox="1">
            <a:spLocks/>
          </p:cNvSpPr>
          <p:nvPr/>
        </p:nvSpPr>
        <p:spPr>
          <a:xfrm>
            <a:off x="504605" y="2226748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RESUMO</a:t>
            </a:r>
          </a:p>
          <a:p>
            <a:pPr algn="just"/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 é apenas um modelo</a:t>
            </a:r>
            <a:r>
              <a:rPr lang="pt-BR" sz="800" baseline="30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com sugestão de fontes e tamanho. O poster</a:t>
            </a:r>
            <a:r>
              <a:rPr lang="pt-BR" sz="800" baseline="300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será mostrado em uma televisão como, por exemplo, uma TV de 42 polegadas, disposta na vertical, com a altura maior que a largura (Figura 1). Você pode diagramar o trabalho, acrescentar mais ou menos figuras ou modificar da forma que mostrar melhor o seu caso específico. Também podem ser incluídos vídeos (sem som). </a:t>
            </a:r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3 slides no máximo!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Totem Vertical Lcd | MercadoLivre 📦">
            <a:extLst>
              <a:ext uri="{FF2B5EF4-FFF2-40B4-BE49-F238E27FC236}">
                <a16:creationId xmlns:a16="http://schemas.microsoft.com/office/drawing/2014/main" xmlns="" id="{9877F9CE-2E23-4CC6-2641-43F312A34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590" y="6692218"/>
            <a:ext cx="1772875" cy="137515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833" y="11326718"/>
            <a:ext cx="2052377" cy="513094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3144504" y="11049719"/>
            <a:ext cx="216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Organização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01" y="381288"/>
            <a:ext cx="983888" cy="5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2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7" y="-195754"/>
            <a:ext cx="4134281" cy="757228"/>
          </a:xfrm>
        </p:spPr>
        <p:txBody>
          <a:bodyPr>
            <a:noAutofit/>
          </a:bodyPr>
          <a:lstStyle/>
          <a:p>
            <a:pPr algn="l"/>
            <a:r>
              <a:rPr lang="pt-BR" sz="1050" dirty="0"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xmlns="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5" y="470736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elula Imagens – Download Grátis no Freepik">
            <a:extLst>
              <a:ext uri="{FF2B5EF4-FFF2-40B4-BE49-F238E27FC236}">
                <a16:creationId xmlns:a16="http://schemas.microsoft.com/office/drawing/2014/main" xmlns="" id="{927ADD94-9F73-D489-2466-241DBC6D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835" y="2625248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xmlns="" id="{C19B9134-5512-291E-9880-CFF9FBA010E2}"/>
              </a:ext>
            </a:extLst>
          </p:cNvPr>
          <p:cNvSpPr txBox="1">
            <a:spLocks/>
          </p:cNvSpPr>
          <p:nvPr/>
        </p:nvSpPr>
        <p:spPr>
          <a:xfrm>
            <a:off x="463627" y="1067856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TÉCNICA PROPOSTA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616DA9D1-F319-CED5-3DD0-2B20DC9E763B}"/>
              </a:ext>
            </a:extLst>
          </p:cNvPr>
          <p:cNvSpPr txBox="1">
            <a:spLocks/>
          </p:cNvSpPr>
          <p:nvPr/>
        </p:nvSpPr>
        <p:spPr>
          <a:xfrm>
            <a:off x="463626" y="2430797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2696901" y="3953326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2: 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xmlns="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593600"/>
            <a:ext cx="4134281" cy="176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E0B9A782-0C52-7883-E4A4-B012E02DEB57}"/>
              </a:ext>
            </a:extLst>
          </p:cNvPr>
          <p:cNvCxnSpPr>
            <a:cxnSpLocks/>
          </p:cNvCxnSpPr>
          <p:nvPr/>
        </p:nvCxnSpPr>
        <p:spPr>
          <a:xfrm>
            <a:off x="411403" y="1031943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elula Imagens – Download Grátis no Freepik">
            <a:extLst>
              <a:ext uri="{FF2B5EF4-FFF2-40B4-BE49-F238E27FC236}">
                <a16:creationId xmlns:a16="http://schemas.microsoft.com/office/drawing/2014/main" xmlns="" id="{5CE49952-7CF6-9772-C53D-9F1CBB39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7" y="6131885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xmlns="" id="{5C64C42A-94E8-9A9C-2EDD-E07A099BE8FD}"/>
              </a:ext>
            </a:extLst>
          </p:cNvPr>
          <p:cNvSpPr txBox="1">
            <a:spLocks/>
          </p:cNvSpPr>
          <p:nvPr/>
        </p:nvSpPr>
        <p:spPr>
          <a:xfrm>
            <a:off x="495463" y="7459963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3: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xmlns="" id="{E33E009F-AD73-FB34-DCFE-904A3A15C06E}"/>
              </a:ext>
            </a:extLst>
          </p:cNvPr>
          <p:cNvSpPr txBox="1">
            <a:spLocks/>
          </p:cNvSpPr>
          <p:nvPr/>
        </p:nvSpPr>
        <p:spPr>
          <a:xfrm>
            <a:off x="463626" y="4193996"/>
            <a:ext cx="4134282" cy="1753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D0A7A9FD-31C5-55C4-5101-8C5821D3E483}"/>
              </a:ext>
            </a:extLst>
          </p:cNvPr>
          <p:cNvSpPr txBox="1">
            <a:spLocks/>
          </p:cNvSpPr>
          <p:nvPr/>
        </p:nvSpPr>
        <p:spPr>
          <a:xfrm>
            <a:off x="2458778" y="5846644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529F5426-90E1-04CD-2F61-567B9310D831}"/>
              </a:ext>
            </a:extLst>
          </p:cNvPr>
          <p:cNvSpPr txBox="1">
            <a:spLocks/>
          </p:cNvSpPr>
          <p:nvPr/>
        </p:nvSpPr>
        <p:spPr>
          <a:xfrm>
            <a:off x="463626" y="7802593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01" y="381288"/>
            <a:ext cx="983888" cy="5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7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405A07-F976-E87A-13D3-DA5AF1C02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607" y="-200950"/>
            <a:ext cx="4134281" cy="757228"/>
          </a:xfrm>
        </p:spPr>
        <p:txBody>
          <a:bodyPr>
            <a:noAutofit/>
          </a:bodyPr>
          <a:lstStyle/>
          <a:p>
            <a:pPr algn="l"/>
            <a:r>
              <a:rPr lang="pt-BR" sz="1050" dirty="0"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xmlns="" id="{6295F5CD-2167-B85C-910E-B8C87624D5D9}"/>
              </a:ext>
            </a:extLst>
          </p:cNvPr>
          <p:cNvSpPr txBox="1">
            <a:spLocks/>
          </p:cNvSpPr>
          <p:nvPr/>
        </p:nvSpPr>
        <p:spPr>
          <a:xfrm>
            <a:off x="504605" y="465540"/>
            <a:ext cx="4134283" cy="176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6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SUBTÍTULO SE APLICÁVEL</a:t>
            </a:r>
            <a:endParaRPr lang="pt-BR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elula Imagens – Download Grátis no Freepik">
            <a:extLst>
              <a:ext uri="{FF2B5EF4-FFF2-40B4-BE49-F238E27FC236}">
                <a16:creationId xmlns:a16="http://schemas.microsoft.com/office/drawing/2014/main" xmlns="" id="{927ADD94-9F73-D489-2466-241DBC6D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7" y="1557953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xmlns="" id="{C19B9134-5512-291E-9880-CFF9FBA010E2}"/>
              </a:ext>
            </a:extLst>
          </p:cNvPr>
          <p:cNvSpPr txBox="1">
            <a:spLocks/>
          </p:cNvSpPr>
          <p:nvPr/>
        </p:nvSpPr>
        <p:spPr>
          <a:xfrm>
            <a:off x="463626" y="1022532"/>
            <a:ext cx="4134282" cy="4482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7D942537-A0EF-D639-86D7-78585F3A9FE5}"/>
              </a:ext>
            </a:extLst>
          </p:cNvPr>
          <p:cNvSpPr txBox="1">
            <a:spLocks/>
          </p:cNvSpPr>
          <p:nvPr/>
        </p:nvSpPr>
        <p:spPr>
          <a:xfrm>
            <a:off x="495463" y="2886031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4: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xmlns="" id="{52A41426-E96F-7AEE-FF93-2F6526A9A71A}"/>
              </a:ext>
            </a:extLst>
          </p:cNvPr>
          <p:cNvSpPr txBox="1">
            <a:spLocks/>
          </p:cNvSpPr>
          <p:nvPr/>
        </p:nvSpPr>
        <p:spPr>
          <a:xfrm>
            <a:off x="504606" y="588404"/>
            <a:ext cx="4134281" cy="176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(NÃO IDENTIFICAR O AUTOR AQUI; A AVALIAÇÃO SERÁ ANÔNIMA)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E0B9A782-0C52-7883-E4A4-B012E02DEB57}"/>
              </a:ext>
            </a:extLst>
          </p:cNvPr>
          <p:cNvCxnSpPr>
            <a:cxnSpLocks/>
          </p:cNvCxnSpPr>
          <p:nvPr/>
        </p:nvCxnSpPr>
        <p:spPr>
          <a:xfrm>
            <a:off x="419602" y="888404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elula Imagens – Download Grátis no Freepik">
            <a:extLst>
              <a:ext uri="{FF2B5EF4-FFF2-40B4-BE49-F238E27FC236}">
                <a16:creationId xmlns:a16="http://schemas.microsoft.com/office/drawing/2014/main" xmlns="" id="{5CE49952-7CF6-9772-C53D-9F1CBB39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17" y="5092030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xmlns="" id="{5C64C42A-94E8-9A9C-2EDD-E07A099BE8FD}"/>
              </a:ext>
            </a:extLst>
          </p:cNvPr>
          <p:cNvSpPr txBox="1">
            <a:spLocks/>
          </p:cNvSpPr>
          <p:nvPr/>
        </p:nvSpPr>
        <p:spPr>
          <a:xfrm>
            <a:off x="504605" y="6455252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6: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xmlns="" id="{E33E009F-AD73-FB34-DCFE-904A3A15C06E}"/>
              </a:ext>
            </a:extLst>
          </p:cNvPr>
          <p:cNvSpPr txBox="1">
            <a:spLocks/>
          </p:cNvSpPr>
          <p:nvPr/>
        </p:nvSpPr>
        <p:spPr>
          <a:xfrm>
            <a:off x="463626" y="3180616"/>
            <a:ext cx="4134282" cy="1753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D0A7A9FD-31C5-55C4-5101-8C5821D3E483}"/>
              </a:ext>
            </a:extLst>
          </p:cNvPr>
          <p:cNvSpPr txBox="1">
            <a:spLocks/>
          </p:cNvSpPr>
          <p:nvPr/>
        </p:nvSpPr>
        <p:spPr>
          <a:xfrm>
            <a:off x="2415593" y="4839451"/>
            <a:ext cx="2180113" cy="188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529F5426-90E1-04CD-2F61-567B9310D831}"/>
              </a:ext>
            </a:extLst>
          </p:cNvPr>
          <p:cNvSpPr txBox="1">
            <a:spLocks/>
          </p:cNvSpPr>
          <p:nvPr/>
        </p:nvSpPr>
        <p:spPr>
          <a:xfrm>
            <a:off x="461424" y="6878413"/>
            <a:ext cx="4134282" cy="1350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0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  <a:p>
            <a:pPr algn="just"/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</a:t>
            </a:r>
            <a:r>
              <a:rPr lang="pt-BR" sz="8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8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</a:t>
            </a:r>
            <a:endParaRPr lang="pt-B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elula Imagens – Download Grátis no Freepik">
            <a:extLst>
              <a:ext uri="{FF2B5EF4-FFF2-40B4-BE49-F238E27FC236}">
                <a16:creationId xmlns:a16="http://schemas.microsoft.com/office/drawing/2014/main" xmlns="" id="{BB4C15B8-03E5-44BA-8202-5C1106C3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69" y="1557953"/>
            <a:ext cx="1824074" cy="12809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DE07F1FB-047B-07C0-D801-760D2C7F8A52}"/>
              </a:ext>
            </a:extLst>
          </p:cNvPr>
          <p:cNvSpPr txBox="1">
            <a:spLocks/>
          </p:cNvSpPr>
          <p:nvPr/>
        </p:nvSpPr>
        <p:spPr>
          <a:xfrm>
            <a:off x="2614935" y="2886031"/>
            <a:ext cx="1982973" cy="27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14115" rtl="0" eaLnBrk="1" latinLnBrk="0" hangingPunct="1">
              <a:lnSpc>
                <a:spcPct val="90000"/>
              </a:lnSpc>
              <a:spcBef>
                <a:spcPts val="562"/>
              </a:spcBef>
              <a:buFont typeface="Arial" panose="020B0604020202020204" pitchFamily="34" charset="0"/>
              <a:buNone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057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115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172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229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286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2344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401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6458" indent="0" algn="ctr" defTabSz="514115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5: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Ipsum </a:t>
            </a:r>
            <a:r>
              <a:rPr lang="pt-BR" sz="600" dirty="0" err="1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</a:t>
            </a:r>
            <a:r>
              <a:rPr lang="pt-BR" sz="6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xmlns="" id="{A21069A5-A2E0-54CB-70F1-3A1ACBA1C9CA}"/>
              </a:ext>
            </a:extLst>
          </p:cNvPr>
          <p:cNvCxnSpPr>
            <a:cxnSpLocks/>
          </p:cNvCxnSpPr>
          <p:nvPr/>
        </p:nvCxnSpPr>
        <p:spPr>
          <a:xfrm>
            <a:off x="419602" y="7908191"/>
            <a:ext cx="430429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30024860-F7C4-BFC6-AF97-9EE28391E99C}"/>
              </a:ext>
            </a:extLst>
          </p:cNvPr>
          <p:cNvSpPr txBox="1"/>
          <p:nvPr/>
        </p:nvSpPr>
        <p:spPr>
          <a:xfrm>
            <a:off x="469545" y="7949568"/>
            <a:ext cx="40463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800" b="1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BIBLIOGRÁFICAS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500" dirty="0">
                <a:solidFill>
                  <a:srgbClr val="4D51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Usar formato AMA ou ABNT.</a:t>
            </a:r>
            <a:endParaRPr lang="pt-BR" sz="800" dirty="0">
              <a:solidFill>
                <a:srgbClr val="4D51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361" y="280821"/>
            <a:ext cx="983888" cy="5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11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</TotalTime>
  <Words>1690</Words>
  <Application>Microsoft Office PowerPoint</Application>
  <PresentationFormat>Apresentação na tela (16:9)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Times New Roman</vt:lpstr>
      <vt:lpstr>Tema do Office</vt:lpstr>
      <vt:lpstr>TÍTULO DO TRABALHO</vt:lpstr>
      <vt:lpstr>TÍTULO DO TRABALHO</vt:lpstr>
      <vt:lpstr>TÍTULO DO TRABALHO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Fabiano Nadson Magacho Vieira</dc:creator>
  <cp:lastModifiedBy>Conta da Microsoft</cp:lastModifiedBy>
  <cp:revision>8</cp:revision>
  <dcterms:created xsi:type="dcterms:W3CDTF">2024-03-11T13:30:57Z</dcterms:created>
  <dcterms:modified xsi:type="dcterms:W3CDTF">2025-12-08T17:43:25Z</dcterms:modified>
  <cp:contentStatus/>
</cp:coreProperties>
</file>